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92" r:id="rId3"/>
    <p:sldId id="293" r:id="rId4"/>
    <p:sldId id="256" r:id="rId5"/>
    <p:sldId id="273" r:id="rId6"/>
    <p:sldId id="262" r:id="rId7"/>
    <p:sldId id="274" r:id="rId8"/>
    <p:sldId id="257" r:id="rId9"/>
    <p:sldId id="275" r:id="rId10"/>
    <p:sldId id="258" r:id="rId11"/>
    <p:sldId id="279" r:id="rId12"/>
    <p:sldId id="259" r:id="rId13"/>
    <p:sldId id="277" r:id="rId14"/>
    <p:sldId id="261" r:id="rId15"/>
    <p:sldId id="284" r:id="rId16"/>
    <p:sldId id="260" r:id="rId17"/>
    <p:sldId id="287" r:id="rId18"/>
    <p:sldId id="263" r:id="rId19"/>
    <p:sldId id="278" r:id="rId20"/>
    <p:sldId id="264" r:id="rId21"/>
    <p:sldId id="282" r:id="rId22"/>
    <p:sldId id="265" r:id="rId23"/>
    <p:sldId id="266" r:id="rId24"/>
    <p:sldId id="276" r:id="rId25"/>
    <p:sldId id="267" r:id="rId26"/>
    <p:sldId id="285" r:id="rId27"/>
    <p:sldId id="268" r:id="rId28"/>
    <p:sldId id="281" r:id="rId29"/>
    <p:sldId id="269" r:id="rId30"/>
    <p:sldId id="283" r:id="rId31"/>
    <p:sldId id="270" r:id="rId32"/>
    <p:sldId id="280" r:id="rId33"/>
    <p:sldId id="271" r:id="rId34"/>
    <p:sldId id="288" r:id="rId35"/>
    <p:sldId id="272" r:id="rId36"/>
    <p:sldId id="290" r:id="rId37"/>
    <p:sldId id="289" r:id="rId38"/>
    <p:sldId id="291" r:id="rId3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 /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 /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 /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 /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 /><Relationship Id="rId2" Type="http://schemas.openxmlformats.org/officeDocument/2006/relationships/image" Target="../media/image44.jp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2.jpeg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6.jpe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9B56F-C7A7-F5D1-7BE6-06D16F725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15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4A35A-9123-6F10-66E8-92752BA3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36" b="8788"/>
          <a:stretch/>
        </p:blipFill>
        <p:spPr>
          <a:xfrm>
            <a:off x="20" y="1282"/>
            <a:ext cx="12188805" cy="68567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914400"/>
            <a:ext cx="10360152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000" b="1">
                <a:solidFill>
                  <a:srgbClr val="000000"/>
                </a:solidFill>
              </a:defRPr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EE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0"/>
            <a:ext cx="11274552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0000" b="1">
                <a:solidFill>
                  <a:srgbClr val="000000"/>
                </a:solidFill>
              </a:defRPr>
            </a:pPr>
            <a:r>
              <a:t>Pride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64829-F9E9-1AB7-30FD-0361518A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0"/>
            <a:ext cx="11274552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0000" b="1">
                <a:solidFill>
                  <a:srgbClr val="000000"/>
                </a:solidFill>
              </a:defRPr>
            </a:pPr>
            <a:r>
              <a:t>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F2EDFB-1118-F778-1D59-A1DE4B55A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14400"/>
            <a:ext cx="10360152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000" b="1"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AAB17-F50D-3E26-3F44-46D506A29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594" y="0"/>
            <a:ext cx="125849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79D495-0A6A-D826-C5F7-5A063F4D4DED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C7C8A-2B6B-9076-A1FE-4AB2E492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72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5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0"/>
            <a:ext cx="11274552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0000" b="1">
                <a:solidFill>
                  <a:srgbClr val="000000"/>
                </a:solidFill>
              </a:defRPr>
            </a:pPr>
            <a:r>
              <a:t>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C0280-FC9C-37C4-1A93-C44C5FDB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0796AB-F120-D431-E6DA-D534D9E5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472"/>
          <a:stretch/>
        </p:blipFill>
        <p:spPr>
          <a:xfrm>
            <a:off x="-6586" y="10"/>
            <a:ext cx="1219541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14400"/>
            <a:ext cx="10360152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000" b="1"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EFB05-A6E2-890A-7B3F-EADB7E58A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4063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D630B4-4CCC-7B1D-1803-DAED942D7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69151-C1F6-86FC-7DB6-6B16A1A3D6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7962" b="7747"/>
          <a:stretch/>
        </p:blipFill>
        <p:spPr>
          <a:xfrm>
            <a:off x="-2" y="10"/>
            <a:ext cx="12188825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1801" y="1137435"/>
            <a:ext cx="7846556" cy="3204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0000" b="1">
                <a:solidFill>
                  <a:srgbClr val="000000"/>
                </a:solidFill>
              </a:defRPr>
            </a:pP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264613-F0F7-08CE-0ADF-98407A64D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4914" y="871146"/>
            <a:ext cx="73674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0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14400"/>
            <a:ext cx="10360152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000" b="1">
                <a:solidFill>
                  <a:srgbClr val="000000"/>
                </a:solidFill>
              </a:defRPr>
            </a:pPr>
            <a:r>
              <a:rPr lang="en-US" dirty="0"/>
              <a:t>Our Members</a:t>
            </a:r>
          </a:p>
          <a:p>
            <a:pPr algn="ctr">
              <a:defRPr sz="3200">
                <a:solidFill>
                  <a:srgbClr val="000000"/>
                </a:solidFill>
              </a:defRPr>
            </a:pPr>
            <a:r>
              <a:rPr lang="en-US" dirty="0"/>
              <a:t>We are:</a:t>
            </a:r>
            <a:br>
              <a:rPr lang="en-US" dirty="0"/>
            </a:br>
            <a:r>
              <a:rPr lang="en-US" dirty="0"/>
              <a:t>- Diverse</a:t>
            </a:r>
            <a:br>
              <a:rPr lang="en-US" dirty="0"/>
            </a:br>
            <a:r>
              <a:rPr lang="en-US" dirty="0"/>
              <a:t>- Inclusive</a:t>
            </a:r>
            <a:br>
              <a:rPr lang="en-US" dirty="0"/>
            </a:br>
            <a:r>
              <a:rPr lang="en-US" dirty="0"/>
              <a:t>- Passionate</a:t>
            </a:r>
            <a:br>
              <a:rPr lang="en-US" dirty="0"/>
            </a:br>
            <a:r>
              <a:rPr lang="en-US" dirty="0"/>
              <a:t>- Committed to service and community support</a:t>
            </a:r>
            <a:br>
              <a:rPr lang="en-US" dirty="0"/>
            </a:br>
            <a:r>
              <a:rPr lang="en-US" dirty="0"/>
              <a:t>Everyone is welcome!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AEC92-2800-BC16-9C15-C76F09D05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3646" y="1843950"/>
            <a:ext cx="84415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0000" b="1">
                <a:solidFill>
                  <a:srgbClr val="000000"/>
                </a:solidFill>
              </a:defRPr>
            </a:pPr>
            <a:r>
              <a:rPr lang="en-US" dirty="0"/>
              <a:t>Chosen</a:t>
            </a:r>
          </a:p>
          <a:p>
            <a:pPr algn="ctr">
              <a:defRPr sz="10000" b="1">
                <a:solidFill>
                  <a:srgbClr val="000000"/>
                </a:solidFill>
              </a:defRPr>
            </a:pPr>
            <a:r>
              <a:rPr lang="en-US"/>
              <a:t>Family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6675FF-EDE3-4E33-E8B0-A5AA4BAD1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343" y="-83344"/>
            <a:ext cx="12370594" cy="69413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88825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94A38D-2364-D87D-338A-AFDDE898B7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</a:blip>
          <a:srcRect t="8661" b="6686"/>
          <a:stretch/>
        </p:blipFill>
        <p:spPr>
          <a:xfrm>
            <a:off x="20" y="-7624"/>
            <a:ext cx="12188805" cy="6887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6793" y="914400"/>
            <a:ext cx="6955366" cy="28315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000" b="1">
                <a:solidFill>
                  <a:srgbClr val="000000"/>
                </a:solidFill>
              </a:defRPr>
            </a:pP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EE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28800"/>
            <a:ext cx="11274552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0000" b="1">
                <a:solidFill>
                  <a:srgbClr val="000000"/>
                </a:solidFill>
              </a:defRPr>
            </a:pPr>
            <a:r>
              <a:t>Leadership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A7E5E-EC5F-1E31-5B88-4F1446EAE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3319E-3CCE-2A86-C9DD-443FD2EBB6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3153"/>
          <a:stretch/>
        </p:blipFill>
        <p:spPr>
          <a:xfrm>
            <a:off x="-6586" y="10"/>
            <a:ext cx="1219541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B17A8D-9B05-F73E-604D-3FF58B8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3074" y="-4343068"/>
            <a:ext cx="3512260" cy="12198412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49000">
                <a:srgbClr val="000000">
                  <a:alpha val="12000"/>
                </a:srgbClr>
              </a:gs>
              <a:gs pos="100000">
                <a:srgbClr val="000000">
                  <a:alpha val="4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4914" y="871146"/>
            <a:ext cx="73674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257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14400"/>
            <a:ext cx="10360152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000" b="1"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FFFB5-3F15-F78B-4202-C50A0CB94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115" y="0"/>
            <a:ext cx="12499054" cy="697706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AC25A-871C-D66E-646F-FF063EFF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4" y="-83345"/>
            <a:ext cx="12251531" cy="702468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8ED02-5DC2-B0AF-8636-BB086FC34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815" y="423280"/>
            <a:ext cx="5377128" cy="6011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6D0C1-6600-C6AC-313B-F3A6C6A47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" y="423280"/>
            <a:ext cx="5232667" cy="60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3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14400"/>
            <a:ext cx="10360152" cy="5029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000" b="1"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ED4FB-2400-E2F3-54AB-CB711A349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344" y="0"/>
            <a:ext cx="122721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90000-5D2D-FEE4-04C2-8607B3113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28" y="570371"/>
            <a:ext cx="3592106" cy="5859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CD5D2-2C5C-8012-546A-E1DF17E7E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888" y="606090"/>
            <a:ext cx="3526126" cy="5823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20DA7-DD1D-FD83-156F-0A42B0E6A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468" y="606090"/>
            <a:ext cx="4068891" cy="58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54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FC0F52-16D2-B7BE-1307-4F4C6E9ED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10" y="0"/>
            <a:ext cx="12465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23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32D74-3698-3CA0-7A4E-D7BA00F34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032" y="419717"/>
            <a:ext cx="3665654" cy="6018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21DE5E-2EA8-6E5D-9001-EE6D3FF5A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34" y="419717"/>
            <a:ext cx="3446355" cy="6018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A69CE8-7234-6D90-9FEB-EAE2A4A06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7" y="419717"/>
            <a:ext cx="3446355" cy="601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5FCFC6-A404-D5C6-1D87-92C18E68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5490"/>
          <a:stretch/>
        </p:blipFill>
        <p:spPr>
          <a:xfrm>
            <a:off x="-6586" y="10"/>
            <a:ext cx="12195411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C88CBB-44EE-1870-7A61-008F451A0F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8" r="2" b="13927"/>
          <a:stretch/>
        </p:blipFill>
        <p:spPr>
          <a:xfrm>
            <a:off x="-6586" y="10"/>
            <a:ext cx="12195411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29D509-65D8-0297-0BE0-870D888D4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43073" y="-985384"/>
            <a:ext cx="3512260" cy="12198412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55000">
                <a:srgbClr val="000000">
                  <a:alpha val="25000"/>
                </a:srgbClr>
              </a:gs>
              <a:gs pos="100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671CFF-13CE-4046-6B91-44F30DCCF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4914" y="5966048"/>
            <a:ext cx="73674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888AC0A-7940-49B5-BB05-08FECA4C9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70" y="-11932"/>
            <a:ext cx="12204995" cy="68818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36" y="1828800"/>
            <a:ext cx="11274552" cy="2743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0000" b="1"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EA599-2024-56A5-32F6-3C66B1A9C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2872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914400"/>
            <a:ext cx="4572000" cy="4572000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Alex Nowicki</cp:lastModifiedBy>
  <cp:revision>9</cp:revision>
  <dcterms:created xsi:type="dcterms:W3CDTF">2013-01-27T09:14:16Z</dcterms:created>
  <dcterms:modified xsi:type="dcterms:W3CDTF">2025-04-12T23:13:11Z</dcterms:modified>
  <cp:category/>
</cp:coreProperties>
</file>